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6" r:id="rId5"/>
    <p:sldId id="259" r:id="rId6"/>
    <p:sldId id="280" r:id="rId7"/>
    <p:sldId id="278" r:id="rId8"/>
    <p:sldId id="281" r:id="rId9"/>
    <p:sldId id="282" r:id="rId10"/>
    <p:sldId id="287" r:id="rId11"/>
    <p:sldId id="262" r:id="rId12"/>
    <p:sldId id="267" r:id="rId13"/>
    <p:sldId id="265" r:id="rId14"/>
    <p:sldId id="266" r:id="rId15"/>
    <p:sldId id="268" r:id="rId16"/>
    <p:sldId id="269" r:id="rId17"/>
    <p:sldId id="285" r:id="rId18"/>
    <p:sldId id="283" r:id="rId19"/>
    <p:sldId id="271" r:id="rId20"/>
    <p:sldId id="272" r:id="rId21"/>
    <p:sldId id="286" r:id="rId22"/>
    <p:sldId id="273" r:id="rId23"/>
    <p:sldId id="284" r:id="rId24"/>
    <p:sldId id="288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AT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46021F8-3F1E-4074-9D45-7F135C6D5A31}" type="datetimeFigureOut">
              <a:rPr lang="de-AT" smtClean="0"/>
              <a:pPr/>
              <a:t>18.12.2014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5A5D9C-0491-428E-8F7C-EE817C2D281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2016224"/>
          </a:xfrm>
        </p:spPr>
        <p:txBody>
          <a:bodyPr>
            <a:normAutofit fontScale="92500" lnSpcReduction="20000"/>
          </a:bodyPr>
          <a:lstStyle/>
          <a:p>
            <a:endParaRPr lang="de-AT" sz="4800" dirty="0" smtClean="0"/>
          </a:p>
          <a:p>
            <a:r>
              <a:rPr lang="de-AT" sz="5400" dirty="0" smtClean="0"/>
              <a:t>Herzlich Willkommen</a:t>
            </a:r>
            <a:endParaRPr lang="de-AT" sz="54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81000"/>
            <a:ext cx="7128792" cy="175185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Weihnachtsfeier der Jugend</a:t>
            </a:r>
            <a:br>
              <a:rPr lang="de-AT" dirty="0" smtClean="0"/>
            </a:br>
            <a:r>
              <a:rPr lang="de-AT" dirty="0" smtClean="0"/>
              <a:t>des ESV Sparkasse Mürzzuschlag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440160" cy="15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093296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pic>
        <p:nvPicPr>
          <p:cNvPr id="2050" name="Picture 2" descr="http://vignette3.wikia.nocookie.net/pandorahearts/images/0/07/Weihnachtsbaum.png/revision/latest?cb=20131202220911&amp;path-prefix=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980728"/>
            <a:ext cx="2119386" cy="2504729"/>
          </a:xfrm>
          <a:prstGeom prst="rect">
            <a:avLst/>
          </a:prstGeom>
          <a:noFill/>
        </p:spPr>
      </p:pic>
      <p:pic>
        <p:nvPicPr>
          <p:cNvPr id="9" name="Grafik 8" descr="sparkasse_brei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5877272"/>
            <a:ext cx="28860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3816424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U11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844824"/>
            <a:ext cx="3528392" cy="57606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Robert Gründler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Bernhard Valant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6" descr="Datei:Sparkasse AT logo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  <p:pic>
        <p:nvPicPr>
          <p:cNvPr id="9" name="Picture 2" descr="P1010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780928"/>
            <a:ext cx="4111363" cy="32483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3816424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U11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844824"/>
            <a:ext cx="3528392" cy="57606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Robert Gründler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Bernhard Valant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2780928"/>
            <a:ext cx="85689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800" dirty="0" smtClean="0"/>
              <a:t> Meisterschaftsbetrieb mit insgesamt 21 Runden</a:t>
            </a:r>
          </a:p>
          <a:p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Jahrgänge 2004 und jünger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8 Spieler und 1 Tormann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Schiedsrichter vom Steirischen </a:t>
            </a:r>
            <a:r>
              <a:rPr lang="de-AT" sz="2800" dirty="0" err="1" smtClean="0"/>
              <a:t>Fussballverband</a:t>
            </a:r>
            <a:endParaRPr lang="de-AT" sz="2800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14" name="Picture 6" descr="Datei:Sparkasse AT logo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3816424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U11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844824"/>
            <a:ext cx="3528392" cy="57606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Robert Gründler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Bernhard Valant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040" y="544522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2. Zwischenrang in der Meisterschaft mit nur 1 Niederlage und 7 Siegen</a:t>
            </a:r>
            <a:r>
              <a:rPr lang="de-AT" sz="2800" dirty="0" smtClean="0"/>
              <a:t>.</a:t>
            </a:r>
            <a:endParaRPr lang="de-A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780928"/>
            <a:ext cx="594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1835696" y="3645024"/>
            <a:ext cx="5760640" cy="288032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AutoShape 6" descr="data:image/png;base64,iVBORw0KGgoAAAANSUhEUgAAAIgAAACsCAMAAACXWRRAAAAAh1BMVEX////mAAXlAADmAADuenvpKi360NHtR0rrNTj84uPyh4nsUlT/+vr+7u7tZ2j86enpCxL+8/P729vykJHzm5z3tLX1p6jvgYHqMDPuYWPwcHLpIiXsQUTzl5j1oqPudnf4vr/5xcbzi475zs/tZGXpOzzuT1HsQ0b2pqjtWVvoJSf73t7qHCElU6EcAAADpUlEQVR4nO3c23KiQBAGYJhGjCgioAQwnsVE8f2fb8EkZkEOY4XuYWv7v0murK+GAYaeg6ZxOP9NJrbj2KoRmrm2NscomhrWh6dOMdm/X3QQt4B+GfpqGJ4BAgD0r2T/Ctin5Ax3vhR3xB0jwvWE1uHFj4zPdtmMKB1mUu3IG+VE2GsPM1HNyCNCMok9aHBkkneXCLJpdGSSVxpHADX9495PZgsKh/fW0iBZk4wpbp15qyO7iQN8hz1ouTC3JiHor4v2BsklO3RIKAc5YTsmUo6sl2BDtnIQXWA/XveykDUyZCoLMZAhkSwkRoacZSFTZEhvWiSWhVjIEF8W8oEMkXvCZxATGaL15cmqvUi8fPMRCTokkHvpbdEhI12iSeDioEN6M0LT0rfWJgGSMasWtF0colG8ph3bvmuw37z3NN7CAOjDxHucU32bAJwJC1lp/WhARAR37k/sc019REypvsC/4w8eP4EBQuyXbkVMo1i8EiAGlpLS4sT0w7yeeEv2N5mbxAW0H4rtrcbX3LEcz1P1VV8Oh8PhcJ6OnXq79WpvdR5/9bHzUtmhk7eYDr6mDDECYbyQmfpzrPd80rBhmP7L5JOQw33rmCGYAabi2wLX5m+w0bFurq7jZOPKuGG0fxgKyYLQ7wNiXFtUSpvn6rqOCGvaZNQ+NdWxZFgpcWWr2x1KKr/GFvh3SzkAFd9jbkLeIJlk+XhxVgoclSV7+gvzKSk/YmUryp1DyjV72VmHrgOn4veyF6q5MjpcihOz2btOEQSKk38rRY5MUlwi9aqoi5R7q9u2JAQRUlhsYtO/Z+4QY8IQhjAEDQKYeQZyGSDmaslCYLY1EXMofAc3Qwhr280QwpkghjCEIQzBhfTlyarHBmI2gfTbF7H4m2fzDw6MGMIQhjCEIQxhCEMYwpAeQI4CtWInDXGN8AUxTdNjRQhy7IY2IYU4DGEIQxjCEGUQ13obIqZp+9jDMAAz8sOA/gyMGMIQhjwJ6c0ao96sutL8vqxDa93Di+YorcwzZU6eQYFctwWINlQFSUpTl7JHNXSdhyW+rqoVvocSRPoYjY4dSdmheSqaBOChQTRtTbR/42+H8CtGzk5ED6neP07+LBEvNRumD7QXR0Dtxm3zQtdjAZrO1vOOVBKAuPEgDDsAiusDYrZoWwzixYWTLBEQ+bY0Q2Zfv7NPrrelGt0Xfm+/ukxWsktjJru5NY3G3eccxdb8ycPjXGeEEJv65AkOp/v8ASrAbGSOtEH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6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620688"/>
            <a:ext cx="3816424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U11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844824"/>
            <a:ext cx="3528392" cy="57606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Robert Gründler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Bernhard Valant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27089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solidFill>
                  <a:srgbClr val="FF0000"/>
                </a:solidFill>
              </a:rPr>
              <a:t>Erfolge 2014</a:t>
            </a:r>
            <a:endParaRPr lang="de-AT" sz="2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3429000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Sieg beim U11 Turnier in </a:t>
            </a:r>
            <a:r>
              <a:rPr lang="de-AT" sz="2800" dirty="0" err="1" smtClean="0"/>
              <a:t>Gloggnitz</a:t>
            </a:r>
            <a:r>
              <a:rPr lang="de-AT" sz="2800" dirty="0" smtClean="0"/>
              <a:t>, beim ersten Antreten der neuformierten U11 Mannschaft</a:t>
            </a:r>
            <a:endParaRPr lang="de-AT" sz="2800" dirty="0"/>
          </a:p>
        </p:txBody>
      </p:sp>
      <p:pic>
        <p:nvPicPr>
          <p:cNvPr id="17410" name="Picture 2" descr="P101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852936"/>
            <a:ext cx="3463291" cy="2736304"/>
          </a:xfrm>
          <a:prstGeom prst="rect">
            <a:avLst/>
          </a:prstGeom>
          <a:noFill/>
        </p:spPr>
      </p:pic>
      <p:pic>
        <p:nvPicPr>
          <p:cNvPr id="11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3816424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U11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844824"/>
            <a:ext cx="3528392" cy="57606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Robert Gründler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Bernhard Valant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27089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solidFill>
                  <a:srgbClr val="FF0000"/>
                </a:solidFill>
              </a:rPr>
              <a:t>Erfolge 2014</a:t>
            </a:r>
            <a:endParaRPr lang="de-AT" sz="2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6" y="3645024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Sieg beim U11-Hallenturnier in Mürzzuschlag</a:t>
            </a:r>
            <a:endParaRPr lang="de-AT" sz="2800" dirty="0"/>
          </a:p>
        </p:txBody>
      </p:sp>
      <p:pic>
        <p:nvPicPr>
          <p:cNvPr id="11" name="Grafik 10" descr="U11 Hall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708920"/>
            <a:ext cx="2852539" cy="3007698"/>
          </a:xfrm>
          <a:prstGeom prst="rect">
            <a:avLst/>
          </a:prstGeom>
        </p:spPr>
      </p:pic>
      <p:pic>
        <p:nvPicPr>
          <p:cNvPr id="12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3672408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U13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628800"/>
            <a:ext cx="3528392" cy="6717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Franz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    Dr. Peter Jus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" descr="C:\Users\Walter\Pictures\U13-LK\U 13 - 2014 - September - Dr. J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780928"/>
            <a:ext cx="5364088" cy="3142979"/>
          </a:xfrm>
          <a:prstGeom prst="rect">
            <a:avLst/>
          </a:prstGeom>
          <a:noFill/>
        </p:spPr>
      </p:pic>
      <p:sp>
        <p:nvSpPr>
          <p:cNvPr id="14340" name="AutoShape 4" descr="data:image/jpeg;base64,/9j/4AAQSkZJRgABAQAAAQABAAD/2wCEAAkGBhQGDhIIBxIQDxMPEBYQEA0RDhoQEBIQExIXGxQUFRIXJyYgFxovJRIWHy8gIycpLCwtFR49PDAqNTItLCkBCQoKDgwOGg8PGjUkHiQsLzU1LCw1NSkpLzUpMCwpLDUtKTE1LykpLCwvLSk1Li8pLy8sLC4pLzUsLSw1MTU1Kf/AABEIAOMAwgMBIgACEQEDEQH/xAAcAAEAAgMBAQEAAAAAAAAAAAAABgcBAggFAwT/xABHEAABAgIDCQoNAgUFAAAAAAAAAQIDBAURFwYSITFSVJLR4gcTQVFhZJOUoqQVIiMyM3Fyc4GRobGyQmI0Q1NjwRZ0grPw/8QAGwEBAAIDAQEAAAAAAAAAAAAAAAQGAQIFAwf/xAAzEQACAQIBCQYGAgMAAAAAAAAAAQIDBBEFExQWITFRodESFVJTYZEGMkFxseEiwSNC8P/aAAwDAQACEQMRAD8AvEAAAAAAAAAAAA0ixUgNWLGVGtaiuc5y1IiJjVVXEhuU3uoXarScV1DyLqoMJ1UVUX0sVFwp7KcXGnqPOpNQWJPyfYzvaubjsX1fBHo3Vbryo5ZW51EqTAs09tdfu2Lwcq/Ir6fugmKUVXTseNEr4HRFvfg1MCfI88ECU5S3n0W1yfb2scKcdvF7X7m8OM6Ct/Cc5q8aOVF+aEiobdDnKGVL2M6M1McKOqxEVPaXxk+CkaBqm1uJNWhSrLCpFNepf9yN3UG6tt5D8lGalb5dy1rVwqxf1J9eQkpzDKTb5CI2ZlXKx7FvmvatSoqF+3EXVJdXKpHWpIsPxI7ExI+rA5EyVxp8U4CbSq9rY95RMsZI0T/LS+R8v0SEAEgroAAAAAAAAAAAAAAAAAAAAAAAB412FLrQchHnYa1Oay9hr/cet61fgq1/A51Vb7CuHlLs3X33tGVJ+qYYi+qpy/4KSINw/wCWBffhuko20p/Vv8f8wACOWYAAAEv3LqYWi6SZBctTJlFguTgvlwsX11pV/wAiIH7qDiLBm5eIzG2YhqnrSI2o2i8GmRbukq1CdN/VM6WAB1D5MAAAAAAAAAAAAAAAAAAAAAAAARLdRklnaKiqzCsJzItXI11S/Ryr8CiDp+Zl2zcN0vHS+bEarHN42uSpU+pzpdLQL7m5qJIR6/FWuG9U8+GvmuT/ANjRSHcR29ou3w1cxcJUHvTxX9+39nlgAiltAAAB7VxkgtJUlKwGpX5Zr3exDW/d9GqeKWvuP3MrAR1OTSVX6LDgIuO8r8d/qWqpPUpvTj2pJHOyncq2tpze/DBfdlmgA6Z8tAAAAAAAAAAAAAAAAAAAAAAAABH7sbkId1sDeoniRWVrBjVV3q5K8bV4UJADDSawZ60a06M1UpvBo5rpqgo1z8VZWkmKx36VxsemU13Ch5503SFGQqVYsvPw2RWL+l7a0r404l5UIdP7j8nNKr5Z0eB+1r0ez5PRV+pDlbv/AFLpa/ElKUcK6wfFbV1XMpUFvQtxWAi+VmI6pxIxrV+a1/YkNDbnclQipFhQt8emKJGXfFReNEXxUX4GqoTe8kVfiK0gv4Yyf2w/JXNw+5tEpxzZ2lWuhS6eMjV8V8bkRMaN/d8uNLogwUl2pCgojWtRGtaiVIiImBEQ3BLhTUFsKdf5Qq3s+1PYluX0X7AAPQ54AAAAAAAAAAAAB8pqabJQ3TEy5GMYiuc9y1IiJjVSlrtN0mLTznStGq6DLpgwLexIqcb1TEn7fnWedSooLadGwydVvZ4Q2Jb39F+yzqZu8k6DVYc1Ga56Y4ULyj0XiWrAi+tSLTW7XCYtUpLRX8r4jYf2RxUgIjuJPcXCj8O2kF/PGT++H46lp23Jma9a2BbcmZr1rYKsBrnp8ST3FY+XzfUtO25MzXrWwLbkzNetbBVgGenxHcVj5fN9S07bkzNetbAtuTM161sFWAZ6fEdxWPl831LTtuTM161sC25MzXrWwVYBnp8R3FY+XzfUtO25MzXrWwLbkzNetbBVgGenxHcVj5fN9S07bkzNetbAtuTM161sFWAZ6fEdxWPl831LTtuTM161sC25MzXrWwVYBnp8R3FY+XzfUtO25MzXrWwLbkzNetbBVgGenxHcVj5fN9S3ZLdqgxFqnZeLDTjZESL970l1C3YStP1No+Mxzl/lO8SJoOwr8KznQy116t83AqYUVMaKbRuJLeRa/wAO2s1/jxi/dc+p1GClrk91ONRKpLUwrpiDiv1WuMxORy+enIuHlLhkJ9lJwmzcm5IjIiXzXpiVP8LwVcBLhUU9xUL7J1aylhUWx7mtx+gAHoc4qndgunVz20FLLU1qJEjqi43L5jPUnnfFOIrE9C6CeWk5yPNvw75Ge5ORt8t6nyRE+B55zJy7UsT6pk+1jbW8aa4bfu94ABoTwAAAAAAAAAAAAAAAAAAAAAAAAAAATXcyutWg5pKPmF8hMORtSrgZFXA16cVeBF+HEQoyi1LW3AvAvKZjJxeKI1zbwuaUqU9zOo6weFQ10bZqVgR4zkvnwIb3Yf1OYir9wdNSTPlkrepFtNbjnlVvlrXhMAHLPrgAAAAAAAAAAAAAAAAAAAAAAAAAAAAAAMmDIBO6MjuSBCRF/lM4f2oDWjfQQvdM/FASFuKxNLtPYQZ2NfWYMuxr6zBHLMAADIPrKy6zkRkvDqriPaxteBK3KiJX8z5H7qC/i5f/AHEL/saEaVG4xbXAldj07lS/SLqFj07lS/SLqLqrFZP0eB8/1hvPT2KVsencqX6RdQsencqX6RdRdVYrGjwGsN56exStj07lS/SLqFj07lS/SLqLqrFY0eA1hvPT2KVsencqX6RdQsencqX6RdRdVYrGjwGsN56exStj07lS/SLqFj07lS/SLqLqrFY0eA1hvPT2KVsencqX6RdQsencqX6RdRdVYrGjwGsN56exStj07lS/SLqFj07lS/SLqLqrFY0eA1hvPT2KVsencqX6RdQsencqX6RdRdVYrGjwGsN56exStj07lS/SLqFj07lS/SLqLqrFY0eA1hvPT2K7k7gZiBCZCesKtrGtXx1xo1EXgBYlYNs1EhvKtw3js9jl56VKqcqmptE85fWv3NTnH05AAAyDOLEYABvvzsp2ko352U7SU0AMYI3352U7SUb87KdpKaADBG+/OynaSjfnZTtJTQAYI3352U7SUb87KdpKaADBG+/OynaSjfnZTtJTQAYI3352U7SUb87KdpKaADBG+/OynaSjfnZTtJTQAYI3352U7SUb87KdpKaADBG+/OynaSjfnZTtJTQyBgid0a9d4hYV9Ezh/agNaN9BC90z8UBIW4rU1/JkHiecvrX7mpvG853tL9zQjllW4AAGQAAAAAAAAAAAAAAAAAAAAAAAAAAAZMGQCc0b6CF7pn4oBRvoIXumfigJC3FZn8zIRG893tL9zQ6CXc9kFwrKw/m7WYs8kM1h6TtY0eRqviW38EuXU5+B0DZ5IZrD0naxZ5IZrD0naxo8jOs1t4Jcupz8DoGzyQzWHpO1izyQzWHpO1jR5DWa28EuXU5+B0DZ5IZrD0naxZ5IZrD0naxo8hrNbeCXLqc/A6Bs8kM1h6TtYs8kM1h6TtY0eQ1mtvBLl1OfgdA2eSGaw9J2sWeSGaw9J2saPIazW3gly6nPwOgbPJDNYek7WLPJDNYek7WNHkNZrbwS5dTn4HQNnkhmsPSdrFnkhmsPSdrGjyGs1t4Jcupz8DoGzyQzWHpO1izyQzWHpO1jR5DWa28EuXU5+BMN1ChoNBzzJejYaQmLLterUVVS+WJERVw+ynyIeeEl2Xgd+2rxuKUasdzAAMEgGTBkAnNG+ghe6Z+KAUb6CF7pn4oCQtxWZ/Mz2ou7XvblYsniVU/ieJfZNbbuZ952CtJ5KosRP7jvyU+Bpnp8SZHIdi0nm+b6lpW3cz7zsC27mfedgq0DPT4me47Hy+b6lpW3cz7zsC27mfedgq0DPT4juOx8vm+paVt3M+87Atu5n3nYKtAz0+I7jsfL5vqWlbdzPvOwLbuZ952CrQM9PiO47Hy+b6lpW3cz7zsC27mfedgq0DPT4juOx8vm+paVt3M+87Atu5n3nYKtAz0+I7jsfL5vqWlbdzPvOwLbuZ952CrQM9PiO47Hy+b6lpW3cz7zsC27mfedgq0DPT4juOx8vm+p792V1P8Aq2ZbPb3vN7CbCvL+/rvXPWuupMv6HgAHm3i8WdSlShRgqcFgkAAYPUGTBkAnNG+ghe6Z+KAUb6CF7pn4oCQtxWZ/MyG0glUaIi/1H/kp+c9m7GQWjaRmZd2DyzntwVeK9b5v0ceMeDWDwLDRmp04yX1SAAMHqAAAAAAAAAAAAAAAAAAAAAAAAAAADJg+kvAWZe2BCStz3I1qcbnLUn3BhvBYsnFGsXeIWBfRM4P2oC1KOoGHIwIUqrUXeoTId9VjvGolf0BOVJ4FAnleHaeESFbrtyyzUNtNyiVuhJeR0TGsOvxX/CupeRU4ipDqNzUeiteiKipUqLhRU4irLstyhUV09c4laLhdKV1Knu1Xg/avw4jStSbfaRNyJleEIK3rvDDc/p9n/RV4PrMSzpR6wZlrobmrUrHtVrkXlRcKHyIhck09qAABkAAAAAAAAAAAAAAAAAAAAAAGUS+wJhr4ADBP9yi5VaRmEpiZb5KXXydaYHxuCrkbj9dR8bkdy+NS7mzFLNdLwcd65L2NETiRq4Wpyr8i5ZOTZR8NsrKNRjGJetY1KkREJNGk2+0yq5ZyxCMHQovGT2Nrcv3+D7AAmlGAAAPxUhQ8GlkvKQgw4qcF+xHKnqXGhBLp7h5OSS/loCMVVXFFfV8r6oA86kU1tR08n3FWFRRjJpcE3gQh9DwkVURnDlu1mPBELI7btYBCwRdlUnxY8EQsjtu1jwRCyO27WAMEZzk+LHgiFkdt2seCIWR23awBghnJ8WPBELI7btY8EQsjtu1gDBDOT4seCIWR23ax4IhZHbdrAGCGcnxY8EQsjtu1jwRCyO27WAMEM5Pix4IhZHbdrHgiFkdt2sAYIZyfFjwRCyO27WPBELI7btYAwQzk+LP3UNc/Am4zYcaHWiqlab45PspbFC3KytDokSQgQ2O/qVX79N1a/UAk0YrfgVnLVer2lHtPDhjsPaABIK2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4342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3672408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U13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628800"/>
            <a:ext cx="3528392" cy="6717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Franz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    Dr. Peter Jus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284984"/>
            <a:ext cx="6088506" cy="278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2411760" y="4149080"/>
            <a:ext cx="3384376" cy="216024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1691680" y="3861048"/>
            <a:ext cx="504056" cy="504056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Textfeld 20"/>
          <p:cNvSpPr txBox="1"/>
          <p:nvPr/>
        </p:nvSpPr>
        <p:spPr>
          <a:xfrm>
            <a:off x="179512" y="249289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solidFill>
                  <a:srgbClr val="FF0000"/>
                </a:solidFill>
              </a:rPr>
              <a:t>Frühjahr 2014</a:t>
            </a:r>
            <a:endParaRPr lang="de-AT" sz="2800" dirty="0">
              <a:solidFill>
                <a:srgbClr val="FF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555776" y="2924944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Meistertitel im Gebiet Mürz 2013/2014</a:t>
            </a:r>
            <a:endParaRPr lang="de-AT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/>
      <p:bldP spid="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3672408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U13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628800"/>
            <a:ext cx="3528392" cy="6717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Franz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    Dr. Peter Jus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573016"/>
            <a:ext cx="5832648" cy="254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1907704" y="5877272"/>
            <a:ext cx="288032" cy="288032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2699792" y="5877272"/>
            <a:ext cx="1296144" cy="288032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>
            <a:off x="179512" y="249289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solidFill>
                  <a:srgbClr val="FF0000"/>
                </a:solidFill>
              </a:rPr>
              <a:t>Herbst 2014</a:t>
            </a:r>
            <a:endParaRPr lang="de-AT" sz="28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87624" y="31409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1. Saison in der Leistungsklasse der besten steirischen Mannschaften</a:t>
            </a:r>
            <a:endParaRPr lang="de-A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3672408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U13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628800"/>
            <a:ext cx="3528392" cy="6717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Franz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    Dr. Peter Jus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3528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600" dirty="0" smtClean="0"/>
          </a:p>
          <a:p>
            <a:r>
              <a:rPr lang="de-AT" sz="1600" dirty="0" smtClean="0"/>
              <a:t> </a:t>
            </a:r>
            <a:endParaRPr lang="de-AT" sz="1600" dirty="0"/>
          </a:p>
        </p:txBody>
      </p:sp>
      <p:pic>
        <p:nvPicPr>
          <p:cNvPr id="19" name="Picture 2" descr="C:\Users\Public\Documents\esv_ab_29_03_2007\Weihnachtsfeier\2014\U13-Foto-für-Weihnachtsfe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708920"/>
            <a:ext cx="4680520" cy="2880320"/>
          </a:xfrm>
          <a:prstGeom prst="rect">
            <a:avLst/>
          </a:prstGeom>
          <a:noFill/>
        </p:spPr>
      </p:pic>
      <p:sp>
        <p:nvSpPr>
          <p:cNvPr id="21" name="Rechteck 20"/>
          <p:cNvSpPr/>
          <p:nvPr/>
        </p:nvSpPr>
        <p:spPr>
          <a:xfrm>
            <a:off x="323528" y="2564904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ESV Hallenturnier: </a:t>
            </a:r>
          </a:p>
          <a:p>
            <a:endParaRPr lang="de-AT" b="1" dirty="0" smtClean="0"/>
          </a:p>
          <a:p>
            <a:r>
              <a:rPr lang="de-AT" b="1" dirty="0" smtClean="0"/>
              <a:t>Erste Mannschaft </a:t>
            </a:r>
          </a:p>
          <a:p>
            <a:r>
              <a:rPr lang="de-AT" dirty="0" smtClean="0"/>
              <a:t>5 Spiele  - 2 Siege -  2 Unentschieden und 1 Niederlage</a:t>
            </a:r>
          </a:p>
          <a:p>
            <a:r>
              <a:rPr lang="de-AT" dirty="0" smtClean="0"/>
              <a:t>3:2 Sieg gegen KSV, dem späteren Turniersieger</a:t>
            </a:r>
          </a:p>
          <a:p>
            <a:r>
              <a:rPr lang="de-AT" dirty="0" smtClean="0"/>
              <a:t> </a:t>
            </a:r>
          </a:p>
          <a:p>
            <a:r>
              <a:rPr lang="de-AT" b="1" dirty="0" smtClean="0"/>
              <a:t>Zweite Mannschaft </a:t>
            </a:r>
          </a:p>
          <a:p>
            <a:r>
              <a:rPr lang="de-AT" dirty="0" smtClean="0"/>
              <a:t>5 Spiele - 1 Unentschieden und 4 Niederlagen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3528392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U15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556792"/>
            <a:ext cx="3528392" cy="6717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Jürgen </a:t>
            </a:r>
            <a:r>
              <a:rPr kumimoji="0" lang="de-A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Gesselbauer</a:t>
            </a: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Walter Rinnhofer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Walter\Pictures\U15-September-2014\U15-14-09-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708920"/>
            <a:ext cx="4860032" cy="3240360"/>
          </a:xfrm>
          <a:prstGeom prst="rect">
            <a:avLst/>
          </a:prstGeom>
          <a:noFill/>
        </p:spPr>
      </p:pic>
      <p:pic>
        <p:nvPicPr>
          <p:cNvPr id="11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021288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81000"/>
            <a:ext cx="7128792" cy="175185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Jahrespräsentation der Jugend</a:t>
            </a:r>
            <a:br>
              <a:rPr lang="de-AT" dirty="0" smtClean="0"/>
            </a:br>
            <a:r>
              <a:rPr lang="de-AT" dirty="0" smtClean="0"/>
              <a:t>des ESV Sparkasse Mürzzuschlag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23528" y="278092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800" dirty="0" smtClean="0"/>
              <a:t> ca. 80 junge Fußballerinnen und Fußballer in 6</a:t>
            </a:r>
          </a:p>
          <a:p>
            <a:r>
              <a:rPr lang="de-AT" sz="2800" dirty="0" smtClean="0"/>
              <a:t>  Jugendmannschaften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11 Jugendtrainer	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ca. 60 Wochenstunden der Betreuung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Ganzjahrestraining auf der Städtischen</a:t>
            </a:r>
          </a:p>
          <a:p>
            <a:r>
              <a:rPr lang="de-AT" sz="2800" dirty="0" smtClean="0"/>
              <a:t>   Sportanlage und in den Hallen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Meisterschaftsbetrieb von Frühjahr bis Herbst</a:t>
            </a:r>
          </a:p>
          <a:p>
            <a:pPr>
              <a:buFont typeface="Arial" pitchFamily="34" charset="0"/>
              <a:buChar char="•"/>
            </a:pPr>
            <a:endParaRPr lang="de-AT" sz="2000" dirty="0"/>
          </a:p>
        </p:txBody>
      </p:sp>
      <p:pic>
        <p:nvPicPr>
          <p:cNvPr id="8" name="Picture 6" descr="Datei:Sparkasse AT logo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3528392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U15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556792"/>
            <a:ext cx="3528392" cy="6717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Jürgen </a:t>
            </a:r>
            <a:r>
              <a:rPr kumimoji="0" lang="de-A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Gesselbauer</a:t>
            </a: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Walter Rinnhofer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147" y="3140967"/>
            <a:ext cx="7411285" cy="283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1115616" y="5085184"/>
            <a:ext cx="7200800" cy="288032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323528" y="256490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U14 Saison 2013/2014</a:t>
            </a:r>
            <a:endParaRPr lang="de-AT" sz="2400" b="1" dirty="0">
              <a:solidFill>
                <a:srgbClr val="FF0000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251520" y="4509120"/>
            <a:ext cx="4896544" cy="0"/>
          </a:xfrm>
          <a:prstGeom prst="line">
            <a:avLst/>
          </a:prstGeom>
          <a:noFill/>
        </p:spPr>
      </p:cxnSp>
      <p:pic>
        <p:nvPicPr>
          <p:cNvPr id="18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3528392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U15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556792"/>
            <a:ext cx="3528392" cy="6717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Jürgen </a:t>
            </a:r>
            <a:r>
              <a:rPr kumimoji="0" lang="de-A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Gesselbauer</a:t>
            </a: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Walter Rinnhofer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84984"/>
            <a:ext cx="77048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467544" y="5013176"/>
            <a:ext cx="7632848" cy="288032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/>
        </p:nvCxnSpPr>
        <p:spPr>
          <a:xfrm>
            <a:off x="251520" y="4509120"/>
            <a:ext cx="4896544" cy="0"/>
          </a:xfrm>
          <a:prstGeom prst="line">
            <a:avLst/>
          </a:prstGeom>
          <a:noFill/>
        </p:spPr>
      </p:cxnSp>
      <p:sp>
        <p:nvSpPr>
          <p:cNvPr id="15" name="Pfeil nach links 14"/>
          <p:cNvSpPr/>
          <p:nvPr/>
        </p:nvSpPr>
        <p:spPr>
          <a:xfrm rot="9127214">
            <a:off x="2507209" y="3798467"/>
            <a:ext cx="3595859" cy="191673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19907492">
            <a:off x="3060658" y="431283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Ziel für 2015: </a:t>
            </a:r>
            <a:r>
              <a:rPr lang="de-AT" dirty="0" smtClean="0">
                <a:solidFill>
                  <a:srgbClr val="FF0000"/>
                </a:solidFill>
              </a:rPr>
              <a:t>Tabellenplatz verbessern !!!</a:t>
            </a:r>
            <a:endParaRPr lang="de-AT" dirty="0">
              <a:solidFill>
                <a:srgbClr val="FF0000"/>
              </a:solidFill>
            </a:endParaRPr>
          </a:p>
        </p:txBody>
      </p:sp>
      <p:pic>
        <p:nvPicPr>
          <p:cNvPr id="18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6093296"/>
            <a:ext cx="504055" cy="589101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323528" y="256490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U15 Saison 2014/2015</a:t>
            </a:r>
            <a:endParaRPr lang="de-A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build="p"/>
      <p:bldP spid="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3528392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U15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556792"/>
            <a:ext cx="3528392" cy="6717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Jürgen </a:t>
            </a:r>
            <a:r>
              <a:rPr kumimoji="0" lang="de-A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Gesselbauer</a:t>
            </a: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Walter Rinnhofer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512" y="3284984"/>
            <a:ext cx="2952328" cy="288032"/>
          </a:xfrm>
          <a:prstGeom prst="rect">
            <a:avLst/>
          </a:prstGeom>
          <a:noFill/>
          <a:ln w="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 fleißigsten </a:t>
            </a:r>
            <a:r>
              <a:rPr lang="de-A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Trainierer</a:t>
            </a:r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9512" y="25649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FF0000"/>
                </a:solidFill>
              </a:rPr>
              <a:t>Besonders heben wir hervor:</a:t>
            </a:r>
            <a:endParaRPr lang="de-AT" sz="2800" b="1" dirty="0">
              <a:solidFill>
                <a:srgbClr val="FF0000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251520" y="4509120"/>
            <a:ext cx="4896544" cy="0"/>
          </a:xfrm>
          <a:prstGeom prst="line">
            <a:avLst/>
          </a:prstGeom>
          <a:noFill/>
        </p:spPr>
      </p:cxnSp>
      <p:pic>
        <p:nvPicPr>
          <p:cNvPr id="4" name="Picture 2" descr="C:\Users\Public\Documents\esv_ab_29_03_2007\Weihnachtsfeier\Neuer Ordner\Sammer Florian\P10709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1584176" cy="1800200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683568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Florian SAMMER</a:t>
            </a:r>
            <a:endParaRPr lang="de-A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645024"/>
            <a:ext cx="164589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feld 19"/>
          <p:cNvSpPr txBox="1"/>
          <p:nvPr/>
        </p:nvSpPr>
        <p:spPr>
          <a:xfrm>
            <a:off x="356388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Leutrim</a:t>
            </a:r>
            <a:r>
              <a:rPr lang="de-AT" dirty="0" smtClean="0"/>
              <a:t> RIZANI</a:t>
            </a:r>
            <a:endParaRPr lang="de-AT" dirty="0"/>
          </a:p>
        </p:txBody>
      </p:sp>
      <p:sp>
        <p:nvSpPr>
          <p:cNvPr id="24" name="Rechteck 23"/>
          <p:cNvSpPr/>
          <p:nvPr/>
        </p:nvSpPr>
        <p:spPr>
          <a:xfrm>
            <a:off x="6012160" y="3284984"/>
            <a:ext cx="2952328" cy="288032"/>
          </a:xfrm>
          <a:prstGeom prst="rect">
            <a:avLst/>
          </a:prstGeom>
          <a:noFill/>
          <a:ln w="508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 Aufsteiger der Saison</a:t>
            </a:r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203848" y="3284984"/>
            <a:ext cx="2634158" cy="278507"/>
          </a:xfrm>
          <a:prstGeom prst="rect">
            <a:avLst/>
          </a:prstGeom>
          <a:noFill/>
          <a:ln w="508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 besten Torschützen</a:t>
            </a:r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1" name="Picture 7" descr="C:\Users\Walter\Pictures\Czilarc-Philipp\Philipp-C-bearbeit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645024"/>
            <a:ext cx="1636545" cy="1800200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6372200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Philipp CZILHARZ</a:t>
            </a:r>
            <a:endParaRPr lang="de-AT" dirty="0"/>
          </a:p>
        </p:txBody>
      </p:sp>
      <p:pic>
        <p:nvPicPr>
          <p:cNvPr id="18" name="Picture 6" descr="Datei:Sparkasse AT logo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7" grpId="0" build="p"/>
      <p:bldP spid="20" grpId="0" build="p"/>
      <p:bldP spid="24" grpId="0" build="p"/>
      <p:bldP spid="25" grpId="0" build="p"/>
      <p:bldP spid="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81000"/>
            <a:ext cx="7128792" cy="175185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Weihnachtsfeier der Jugend</a:t>
            </a:r>
            <a:br>
              <a:rPr lang="de-AT" dirty="0" smtClean="0"/>
            </a:br>
            <a:r>
              <a:rPr lang="de-AT" dirty="0" smtClean="0"/>
              <a:t>des ESV Sparkasse Mürzzuschlag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440160" cy="15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pic>
        <p:nvPicPr>
          <p:cNvPr id="2050" name="Picture 2" descr="http://vignette3.wikia.nocookie.net/pandorahearts/images/0/07/Weihnachtsbaum.png/revision/latest?cb=20131202220911&amp;path-prefix=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614" y="908720"/>
            <a:ext cx="2119386" cy="2504729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23528" y="2564904"/>
            <a:ext cx="85689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000" dirty="0" smtClean="0">
                <a:solidFill>
                  <a:srgbClr val="FF0000"/>
                </a:solidFill>
              </a:rPr>
              <a:t>Ein besonderer Dank gilt….</a:t>
            </a:r>
          </a:p>
          <a:p>
            <a:endParaRPr lang="de-AT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AT" sz="2600" dirty="0" smtClean="0"/>
              <a:t> </a:t>
            </a:r>
            <a:r>
              <a:rPr lang="de-AT" sz="2000" dirty="0" smtClean="0"/>
              <a:t>den jungen Fußballerinen und Fußballern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/>
              <a:t> den Eltern für die Unterstützung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/>
              <a:t> unseren Hauptsponsor der Sparkasse  Mürzzuschlag</a:t>
            </a:r>
          </a:p>
          <a:p>
            <a:r>
              <a:rPr lang="de-AT" sz="2000" dirty="0" smtClean="0"/>
              <a:t>   sowie den vielen kleineren Sponsoren und Gönnern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/>
              <a:t> unserem Platzwart Roland </a:t>
            </a:r>
            <a:r>
              <a:rPr lang="de-AT" sz="2000" dirty="0" err="1" smtClean="0"/>
              <a:t>Kalcher</a:t>
            </a:r>
            <a:endParaRPr lang="de-AT" sz="2000" dirty="0" smtClean="0"/>
          </a:p>
          <a:p>
            <a:pPr>
              <a:buFont typeface="Arial" pitchFamily="34" charset="0"/>
              <a:buChar char="•"/>
            </a:pPr>
            <a:r>
              <a:rPr lang="de-AT" sz="2000" dirty="0" smtClean="0"/>
              <a:t> den ESV-Legenden für die Finanzierung der</a:t>
            </a:r>
          </a:p>
          <a:p>
            <a:r>
              <a:rPr lang="de-AT" sz="2000" dirty="0" smtClean="0">
                <a:solidFill>
                  <a:srgbClr val="FF0000"/>
                </a:solidFill>
              </a:rPr>
              <a:t>   </a:t>
            </a:r>
            <a:r>
              <a:rPr lang="de-AT" sz="2000" dirty="0" smtClean="0"/>
              <a:t>Weihnachtsfeier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/>
              <a:t> unseren Fotografen, allen voran Thomas Wildling</a:t>
            </a:r>
          </a:p>
          <a:p>
            <a:pPr>
              <a:buFont typeface="Arial" pitchFamily="34" charset="0"/>
              <a:buChar char="•"/>
            </a:pPr>
            <a:endParaRPr lang="de-AT" sz="2600" dirty="0" smtClean="0">
              <a:solidFill>
                <a:srgbClr val="FF0000"/>
              </a:solidFill>
            </a:endParaRPr>
          </a:p>
          <a:p>
            <a:endParaRPr lang="de-AT" sz="2600" dirty="0" smtClean="0"/>
          </a:p>
        </p:txBody>
      </p:sp>
      <p:pic>
        <p:nvPicPr>
          <p:cNvPr id="9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81000"/>
            <a:ext cx="7128792" cy="175185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Weihnachtsfeier der Jugend</a:t>
            </a:r>
            <a:br>
              <a:rPr lang="de-AT" dirty="0" smtClean="0"/>
            </a:br>
            <a:r>
              <a:rPr lang="de-AT" dirty="0" smtClean="0"/>
              <a:t>des ESV Sparkasse Mürzzuschlag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440160" cy="15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pic>
        <p:nvPicPr>
          <p:cNvPr id="2050" name="Picture 2" descr="http://vignette3.wikia.nocookie.net/pandorahearts/images/0/07/Weihnachtsbaum.png/revision/latest?cb=20131202220911&amp;path-prefix=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614" y="908720"/>
            <a:ext cx="2119386" cy="2504729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23528" y="3429000"/>
            <a:ext cx="85689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000" b="1" dirty="0" smtClean="0">
                <a:solidFill>
                  <a:srgbClr val="FF0000"/>
                </a:solidFill>
              </a:rPr>
              <a:t>Die Vereinsleitung wünscht euch und euren Familien schöne Weihnachten, erholsame Feiertage und viele sportliche Erfolge im Jahr 2015</a:t>
            </a:r>
            <a:endParaRPr lang="de-AT" sz="2000" b="1" dirty="0" smtClean="0"/>
          </a:p>
          <a:p>
            <a:pPr>
              <a:buFont typeface="Arial" pitchFamily="34" charset="0"/>
              <a:buChar char="•"/>
            </a:pPr>
            <a:endParaRPr lang="de-AT" sz="2600" dirty="0" smtClean="0">
              <a:solidFill>
                <a:srgbClr val="FF0000"/>
              </a:solidFill>
            </a:endParaRPr>
          </a:p>
          <a:p>
            <a:endParaRPr lang="de-AT" sz="2600" dirty="0" smtClean="0"/>
          </a:p>
        </p:txBody>
      </p:sp>
      <p:pic>
        <p:nvPicPr>
          <p:cNvPr id="9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81000"/>
            <a:ext cx="7128792" cy="175185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Jahrespräsentation der Jugend</a:t>
            </a:r>
            <a:br>
              <a:rPr lang="de-AT" dirty="0" smtClean="0"/>
            </a:br>
            <a:r>
              <a:rPr lang="de-AT" dirty="0" smtClean="0"/>
              <a:t>des ESV Sparkasse Mürzzuschlag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95536" y="278092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800" dirty="0" smtClean="0"/>
              <a:t>Hallenturniere in den Wintermonaten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Weiterbildung der Jugendtrainer in Graz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Bereitstellung der Trainingsutensilien 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Sehr moderater Jahresmitgliedsbeitrag</a:t>
            </a:r>
          </a:p>
          <a:p>
            <a:pPr>
              <a:buFont typeface="Arial" pitchFamily="34" charset="0"/>
              <a:buChar char="•"/>
            </a:pPr>
            <a:endParaRPr lang="de-AT" sz="2800" dirty="0"/>
          </a:p>
        </p:txBody>
      </p:sp>
      <p:pic>
        <p:nvPicPr>
          <p:cNvPr id="11" name="Picture 6" descr="Datei:Sparkasse AT logo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81000"/>
            <a:ext cx="7128792" cy="175185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Jahrespräsentation der Jugend</a:t>
            </a:r>
            <a:br>
              <a:rPr lang="de-AT" dirty="0" smtClean="0"/>
            </a:br>
            <a:r>
              <a:rPr lang="de-AT" dirty="0" smtClean="0"/>
              <a:t>des ESV Sparkasse Mürzzuschlag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95536" y="2708921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800" dirty="0" smtClean="0"/>
              <a:t> 3 Mannschaften im Meisterschaftsbetrieb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2 Mannschaften im Meisterschafts-Turniermodus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Neu seit 2014: Die ESV Super-Minis </a:t>
            </a:r>
          </a:p>
          <a:p>
            <a:r>
              <a:rPr lang="de-AT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Eigener </a:t>
            </a:r>
            <a:r>
              <a:rPr lang="de-AT" sz="2800" dirty="0" err="1" smtClean="0"/>
              <a:t>Facebook</a:t>
            </a:r>
            <a:r>
              <a:rPr lang="de-AT" sz="2800" dirty="0" smtClean="0"/>
              <a:t>-Auftritt der </a:t>
            </a:r>
            <a:r>
              <a:rPr lang="de-AT" sz="2800" dirty="0" err="1" smtClean="0"/>
              <a:t>Mürzer</a:t>
            </a:r>
            <a:r>
              <a:rPr lang="de-AT" sz="2800" dirty="0" smtClean="0"/>
              <a:t> </a:t>
            </a:r>
          </a:p>
          <a:p>
            <a:r>
              <a:rPr lang="de-AT" sz="2800" dirty="0" smtClean="0"/>
              <a:t>   Fußballjugend</a:t>
            </a:r>
          </a:p>
        </p:txBody>
      </p:sp>
      <p:pic>
        <p:nvPicPr>
          <p:cNvPr id="7" name="Picture 6" descr="Datei:Sparkasse AT logo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093296"/>
            <a:ext cx="504055" cy="5760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7128792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Super-Minis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844824"/>
            <a:ext cx="3528392" cy="38370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Heinz </a:t>
            </a:r>
            <a:r>
              <a:rPr kumimoji="0" lang="de-A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Tomberger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https://fbcdn-sphotos-h-a.akamaihd.net/hphotos-ak-xpf1/v/t1.0-9/10580228_1439993202943545_8228143466462689888_n.jpg?oh=5da30ad3b30bd9b33343f49f895e078d&amp;oe=55115577&amp;__gda__=1426534728_bdd915ee4b4a4aa5df54c315560fe7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00065">
            <a:off x="164326" y="2408456"/>
            <a:ext cx="2592288" cy="1728192"/>
          </a:xfrm>
          <a:prstGeom prst="rect">
            <a:avLst/>
          </a:prstGeom>
          <a:noFill/>
        </p:spPr>
      </p:pic>
      <p:pic>
        <p:nvPicPr>
          <p:cNvPr id="15364" name="Picture 4" descr="https://scontent-a-vie.xx.fbcdn.net/hphotos-xpa1/v/t1.0-9/10441057_1439993162943549_611972521269366966_n.jpg?oh=cec98748ebfd81e56565bf1443635492&amp;oe=5543197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91390">
            <a:off x="6129775" y="2465086"/>
            <a:ext cx="2774908" cy="1849939"/>
          </a:xfrm>
          <a:prstGeom prst="rect">
            <a:avLst/>
          </a:prstGeom>
          <a:noFill/>
        </p:spPr>
      </p:pic>
      <p:pic>
        <p:nvPicPr>
          <p:cNvPr id="15366" name="Picture 6" descr="https://fbcdn-sphotos-e-a.akamaihd.net/hphotos-ak-xap1/v/t1.0-9/10407559_1439993062943559_5755025167857629994_n.jpg?oh=9db0fe5386e3211fa475f06150572a87&amp;oe=54F9C6CF&amp;__gda__=1427465974_12a89c1f233d6c1c9cb2405571c0501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708920"/>
            <a:ext cx="3132348" cy="2088232"/>
          </a:xfrm>
          <a:prstGeom prst="rect">
            <a:avLst/>
          </a:prstGeom>
          <a:noFill/>
        </p:spPr>
      </p:pic>
      <p:pic>
        <p:nvPicPr>
          <p:cNvPr id="15368" name="Picture 8" descr="https://fbcdn-sphotos-g-a.akamaihd.net/hphotos-ak-xfa1/v/t1.0-9/1901663_1439993066276892_6460350603942069932_n.jpg?oh=6c1de73c1c8380ba45f32e61798ed62d&amp;oe=5508A2FC&amp;__gda__=1427225290_6d60e144321686f7d94314e91a4d3d6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15952">
            <a:off x="360251" y="4380985"/>
            <a:ext cx="2808312" cy="1872208"/>
          </a:xfrm>
          <a:prstGeom prst="rect">
            <a:avLst/>
          </a:prstGeom>
          <a:noFill/>
        </p:spPr>
      </p:pic>
      <p:pic>
        <p:nvPicPr>
          <p:cNvPr id="15370" name="Picture 10" descr="https://fbcdn-sphotos-d-a.akamaihd.net/hphotos-ak-xpa1/v/t1.0-9/10689998_1439993166276882_3287968781153343034_n.jpg?oh=185df2993c32ab6aac40972908c2bab7&amp;oe=55198500&amp;__gda__=1426855786_e52af1cd5f2e4e674486f893f0c0e6f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04332">
            <a:off x="4260586" y="4189275"/>
            <a:ext cx="2792204" cy="1861470"/>
          </a:xfrm>
          <a:prstGeom prst="rect">
            <a:avLst/>
          </a:prstGeom>
          <a:noFill/>
        </p:spPr>
      </p:pic>
      <p:pic>
        <p:nvPicPr>
          <p:cNvPr id="12" name="Picture 6" descr="Datei:Sparkasse AT logo.sv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3816424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U9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700808"/>
            <a:ext cx="3528392" cy="936104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Sepp </a:t>
            </a:r>
            <a:r>
              <a:rPr kumimoji="0" lang="de-A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Narnhofer</a:t>
            </a:r>
            <a:endParaRPr kumimoji="0" lang="de-A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  Thomas Wildling</a:t>
            </a:r>
            <a:endParaRPr kumimoji="0" lang="de-A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323528" y="2564904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de-AT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de-AT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de-AT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C:\Users\Rainer\Pictures\foto-81-10977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83" t="26273" r="23555" b="29646"/>
          <a:stretch/>
        </p:blipFill>
        <p:spPr bwMode="auto">
          <a:xfrm>
            <a:off x="4427984" y="2852936"/>
            <a:ext cx="4452690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395536" y="3645024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800" dirty="0" smtClean="0"/>
              <a:t> </a:t>
            </a:r>
            <a:r>
              <a:rPr lang="de-AT" sz="2400" dirty="0" smtClean="0"/>
              <a:t>Beachtlicher Zuwachs</a:t>
            </a:r>
          </a:p>
          <a:p>
            <a:r>
              <a:rPr lang="de-AT" sz="2400" dirty="0" smtClean="0"/>
              <a:t>   in den letzten Monaten</a:t>
            </a:r>
          </a:p>
        </p:txBody>
      </p:sp>
      <p:pic>
        <p:nvPicPr>
          <p:cNvPr id="13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3816424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U9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700808"/>
            <a:ext cx="3528392" cy="11521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Sepp </a:t>
            </a:r>
            <a:r>
              <a:rPr kumimoji="0" lang="de-A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Narnhofer</a:t>
            </a:r>
            <a:endParaRPr kumimoji="0" lang="de-A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   Thomas Wildling</a:t>
            </a:r>
            <a:endParaRPr kumimoji="0" lang="de-A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323528" y="2564904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de-AT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de-AT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de-AT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95536" y="2852936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800" dirty="0" smtClean="0"/>
              <a:t> 16 Spiele, 10 Siege 1 Unentschieden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Tordifferenz 76 : 38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Gute Erfolge bei den Hallenturnieren</a:t>
            </a:r>
          </a:p>
          <a:p>
            <a:r>
              <a:rPr lang="de-AT" sz="2800" dirty="0" smtClean="0"/>
              <a:t>   in Mürzzuschlag und Bruck</a:t>
            </a:r>
          </a:p>
        </p:txBody>
      </p:sp>
      <p:pic>
        <p:nvPicPr>
          <p:cNvPr id="11" name="Picture 6" descr="Datei:Sparkasse AT logo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3816424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U10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844824"/>
            <a:ext cx="3528392" cy="57606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Rainer Rath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278092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827584" y="551723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/>
              <a:t>Neue Dressen der </a:t>
            </a:r>
            <a:r>
              <a:rPr lang="de-AT" sz="2000" dirty="0" err="1" smtClean="0"/>
              <a:t>Eni</a:t>
            </a:r>
            <a:r>
              <a:rPr lang="de-AT" sz="2000" dirty="0" smtClean="0"/>
              <a:t>-Tankstelle, Wolfgang </a:t>
            </a:r>
            <a:r>
              <a:rPr lang="de-AT" sz="2000" dirty="0" err="1" smtClean="0"/>
              <a:t>Url</a:t>
            </a:r>
            <a:r>
              <a:rPr lang="de-AT" sz="2000" dirty="0" smtClean="0"/>
              <a:t> in Mürzzuschlag</a:t>
            </a:r>
            <a:endParaRPr lang="de-AT" sz="2000" dirty="0"/>
          </a:p>
        </p:txBody>
      </p:sp>
      <p:pic>
        <p:nvPicPr>
          <p:cNvPr id="9" name="Picture 2" descr="C:\Users\Rainer\Pictures\esv-u-10-1014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10445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atei:Sparkasse AT 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3816424" cy="1031776"/>
          </a:xfrm>
        </p:spPr>
        <p:txBody>
          <a:bodyPr>
            <a:noAutofit/>
          </a:bodyPr>
          <a:lstStyle/>
          <a:p>
            <a:r>
              <a:rPr lang="de-AT" sz="6600" dirty="0" smtClean="0"/>
              <a:t>ESV U10</a:t>
            </a:r>
            <a:endParaRPr lang="de-AT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209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chisprung-muerz.at/Bilder/Startseite/SPORTSTADT_muerzzuschlag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165304"/>
            <a:ext cx="2559300" cy="474738"/>
          </a:xfrm>
          <a:prstGeom prst="rect">
            <a:avLst/>
          </a:prstGeom>
          <a:noFill/>
        </p:spPr>
      </p:pic>
      <p:pic>
        <p:nvPicPr>
          <p:cNvPr id="1030" name="Picture 6" descr="http://www.ausmalshirt.com/media/catalog/product/cache/1/image/5e06319eda06f020e43594a9c230972d/t/-/t-shirt-fussball-mo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32048" cy="429570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364088" y="1844824"/>
            <a:ext cx="3528392" cy="57606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Betreuer: Sepp </a:t>
            </a:r>
            <a:r>
              <a:rPr kumimoji="0" lang="de-A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Narnhofer</a:t>
            </a: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             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278092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800" dirty="0" smtClean="0"/>
              <a:t> 14 Spiele, 10 Siege und 2 Remis, </a:t>
            </a:r>
          </a:p>
          <a:p>
            <a:r>
              <a:rPr lang="de-AT" sz="2800" dirty="0" smtClean="0"/>
              <a:t>  Tordifferenz 85 : 15</a:t>
            </a:r>
          </a:p>
          <a:p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Beachtlicher 2. Platz in </a:t>
            </a:r>
            <a:r>
              <a:rPr lang="de-AT" sz="2800" dirty="0" err="1" smtClean="0"/>
              <a:t>Gloggnitz</a:t>
            </a:r>
            <a:endParaRPr lang="de-AT" sz="2800" dirty="0" smtClean="0"/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1. und 7. Platz beim Hallenturnier in Mürzzuschlag</a:t>
            </a:r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 14 verschiedene Aufstellungen </a:t>
            </a:r>
          </a:p>
        </p:txBody>
      </p:sp>
      <p:pic>
        <p:nvPicPr>
          <p:cNvPr id="9" name="Picture 6" descr="Datei:Sparkasse AT logo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093296"/>
            <a:ext cx="504055" cy="589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542</Words>
  <Application>Microsoft Office PowerPoint</Application>
  <PresentationFormat>Bildschirmpräsentation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Cronus</vt:lpstr>
      <vt:lpstr>Weihnachtsfeier der Jugend des ESV Sparkasse Mürzzuschlag</vt:lpstr>
      <vt:lpstr>Jahrespräsentation der Jugend des ESV Sparkasse Mürzzuschlag</vt:lpstr>
      <vt:lpstr>Jahrespräsentation der Jugend des ESV Sparkasse Mürzzuschlag</vt:lpstr>
      <vt:lpstr>Jahrespräsentation der Jugend des ESV Sparkasse Mürzzuschlag</vt:lpstr>
      <vt:lpstr>ESV Super-Minis</vt:lpstr>
      <vt:lpstr>ESV U9</vt:lpstr>
      <vt:lpstr>ESV U9</vt:lpstr>
      <vt:lpstr>ESV U10</vt:lpstr>
      <vt:lpstr>ESV U10</vt:lpstr>
      <vt:lpstr>ESV U11</vt:lpstr>
      <vt:lpstr>ESV U11</vt:lpstr>
      <vt:lpstr>ESV U11</vt:lpstr>
      <vt:lpstr>ESV U11</vt:lpstr>
      <vt:lpstr>ESV U11</vt:lpstr>
      <vt:lpstr>ESV U13</vt:lpstr>
      <vt:lpstr>ESV U13</vt:lpstr>
      <vt:lpstr>ESV U13</vt:lpstr>
      <vt:lpstr>ESV U13</vt:lpstr>
      <vt:lpstr>ESV U15</vt:lpstr>
      <vt:lpstr>ESV U15</vt:lpstr>
      <vt:lpstr>ESV U15</vt:lpstr>
      <vt:lpstr>ESV U15</vt:lpstr>
      <vt:lpstr>Weihnachtsfeier der Jugend des ESV Sparkasse Mürzzuschlag</vt:lpstr>
      <vt:lpstr>Weihnachtsfeier der Jugend des ESV Sparkasse Mürzzuschlag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Robert Gründler</dc:creator>
  <cp:lastModifiedBy>Robert Gründler</cp:lastModifiedBy>
  <cp:revision>87</cp:revision>
  <dcterms:created xsi:type="dcterms:W3CDTF">2014-12-10T09:39:30Z</dcterms:created>
  <dcterms:modified xsi:type="dcterms:W3CDTF">2014-12-18T11:59:06Z</dcterms:modified>
</cp:coreProperties>
</file>